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3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5F8C-8C1E-4430-8D48-6EFF1AA32BBF}" type="datetimeFigureOut">
              <a:rPr lang="en-US" smtClean="0"/>
              <a:t>11/19/2008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811E-019B-4F20-9DB4-E4AAB49421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5F8C-8C1E-4430-8D48-6EFF1AA32BBF}" type="datetimeFigureOut">
              <a:rPr lang="en-US" smtClean="0"/>
              <a:t>11/19/2008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811E-019B-4F20-9DB4-E4AAB49421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5F8C-8C1E-4430-8D48-6EFF1AA32BBF}" type="datetimeFigureOut">
              <a:rPr lang="en-US" smtClean="0"/>
              <a:t>11/19/2008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811E-019B-4F20-9DB4-E4AAB49421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5F8C-8C1E-4430-8D48-6EFF1AA32BBF}" type="datetimeFigureOut">
              <a:rPr lang="en-US" smtClean="0"/>
              <a:t>11/19/2008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811E-019B-4F20-9DB4-E4AAB49421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5F8C-8C1E-4430-8D48-6EFF1AA32BBF}" type="datetimeFigureOut">
              <a:rPr lang="en-US" smtClean="0"/>
              <a:t>11/19/2008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811E-019B-4F20-9DB4-E4AAB49421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5F8C-8C1E-4430-8D48-6EFF1AA32BBF}" type="datetimeFigureOut">
              <a:rPr lang="en-US" smtClean="0"/>
              <a:t>11/19/2008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811E-019B-4F20-9DB4-E4AAB49421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5F8C-8C1E-4430-8D48-6EFF1AA32BBF}" type="datetimeFigureOut">
              <a:rPr lang="en-US" smtClean="0"/>
              <a:t>11/19/2008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811E-019B-4F20-9DB4-E4AAB49421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5F8C-8C1E-4430-8D48-6EFF1AA32BBF}" type="datetimeFigureOut">
              <a:rPr lang="en-US" smtClean="0"/>
              <a:t>11/19/2008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811E-019B-4F20-9DB4-E4AAB49421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5F8C-8C1E-4430-8D48-6EFF1AA32BBF}" type="datetimeFigureOut">
              <a:rPr lang="en-US" smtClean="0"/>
              <a:t>11/19/2008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811E-019B-4F20-9DB4-E4AAB49421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5F8C-8C1E-4430-8D48-6EFF1AA32BBF}" type="datetimeFigureOut">
              <a:rPr lang="en-US" smtClean="0"/>
              <a:t>11/19/2008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811E-019B-4F20-9DB4-E4AAB49421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5F8C-8C1E-4430-8D48-6EFF1AA32BBF}" type="datetimeFigureOut">
              <a:rPr lang="en-US" smtClean="0"/>
              <a:t>11/19/2008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811E-019B-4F20-9DB4-E4AAB49421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85F8C-8C1E-4430-8D48-6EFF1AA32BBF}" type="datetimeFigureOut">
              <a:rPr lang="en-US" smtClean="0"/>
              <a:t>11/19/2008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5811E-019B-4F20-9DB4-E4AAB49421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 l="5556" t="5556" r="1371" b="5556"/>
          <a:stretch>
            <a:fillRect/>
          </a:stretch>
        </p:blipFill>
        <p:spPr bwMode="auto">
          <a:xfrm flipH="1">
            <a:off x="914400" y="685800"/>
            <a:ext cx="7659561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114800" y="2158156"/>
            <a:ext cx="423514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800" dirty="0"/>
              <a:t>x</a:t>
            </a:r>
            <a:r>
              <a:rPr lang="en-US" sz="800" dirty="0" smtClean="0"/>
              <a:t>= -2</a:t>
            </a:r>
          </a:p>
          <a:p>
            <a:pPr>
              <a:lnSpc>
                <a:spcPct val="70000"/>
              </a:lnSpc>
            </a:pPr>
            <a:r>
              <a:rPr lang="en-US" sz="800" dirty="0" smtClean="0"/>
              <a:t>y=  0</a:t>
            </a:r>
          </a:p>
          <a:p>
            <a:pPr>
              <a:lnSpc>
                <a:spcPct val="70000"/>
              </a:lnSpc>
            </a:pPr>
            <a:r>
              <a:rPr lang="en-US" sz="800" dirty="0"/>
              <a:t>z</a:t>
            </a:r>
            <a:r>
              <a:rPr lang="en-US" sz="800" dirty="0" smtClean="0"/>
              <a:t>=  14</a:t>
            </a:r>
            <a:endParaRPr lang="en-US" sz="800" dirty="0"/>
          </a:p>
        </p:txBody>
      </p:sp>
      <p:sp>
        <p:nvSpPr>
          <p:cNvPr id="8" name="5-Point Star 7"/>
          <p:cNvSpPr/>
          <p:nvPr/>
        </p:nvSpPr>
        <p:spPr>
          <a:xfrm>
            <a:off x="4267200" y="2514600"/>
            <a:ext cx="76200" cy="762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3657600" y="2819400"/>
            <a:ext cx="76200" cy="762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4267200" y="2819400"/>
            <a:ext cx="76200" cy="762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4800600" y="2819400"/>
            <a:ext cx="76200" cy="762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114800" y="3605956"/>
            <a:ext cx="423514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800" dirty="0"/>
              <a:t>x</a:t>
            </a:r>
            <a:r>
              <a:rPr lang="en-US" sz="800" dirty="0" smtClean="0"/>
              <a:t>=  0</a:t>
            </a:r>
          </a:p>
          <a:p>
            <a:pPr>
              <a:lnSpc>
                <a:spcPct val="70000"/>
              </a:lnSpc>
            </a:pPr>
            <a:r>
              <a:rPr lang="en-US" sz="800" dirty="0" smtClean="0"/>
              <a:t>y=  0</a:t>
            </a:r>
          </a:p>
          <a:p>
            <a:pPr>
              <a:lnSpc>
                <a:spcPct val="70000"/>
              </a:lnSpc>
            </a:pPr>
            <a:r>
              <a:rPr lang="en-US" sz="800" dirty="0"/>
              <a:t>z</a:t>
            </a:r>
            <a:r>
              <a:rPr lang="en-US" sz="800" dirty="0" smtClean="0"/>
              <a:t>=  11</a:t>
            </a:r>
            <a:endParaRPr lang="en-US" sz="800" dirty="0"/>
          </a:p>
        </p:txBody>
      </p:sp>
      <p:sp>
        <p:nvSpPr>
          <p:cNvPr id="13" name="TextBox 12"/>
          <p:cNvSpPr txBox="1"/>
          <p:nvPr/>
        </p:nvSpPr>
        <p:spPr>
          <a:xfrm>
            <a:off x="3505200" y="3605956"/>
            <a:ext cx="386644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800" dirty="0"/>
              <a:t>x</a:t>
            </a:r>
            <a:r>
              <a:rPr lang="en-US" sz="800" dirty="0" smtClean="0"/>
              <a:t>= -3</a:t>
            </a:r>
          </a:p>
          <a:p>
            <a:pPr>
              <a:lnSpc>
                <a:spcPct val="70000"/>
              </a:lnSpc>
            </a:pPr>
            <a:r>
              <a:rPr lang="en-US" sz="800" dirty="0" smtClean="0"/>
              <a:t>y=  2</a:t>
            </a:r>
          </a:p>
          <a:p>
            <a:pPr>
              <a:lnSpc>
                <a:spcPct val="70000"/>
              </a:lnSpc>
            </a:pPr>
            <a:r>
              <a:rPr lang="en-US" sz="800" dirty="0"/>
              <a:t>z</a:t>
            </a:r>
            <a:r>
              <a:rPr lang="en-US" sz="800" dirty="0" smtClean="0"/>
              <a:t>=  9</a:t>
            </a:r>
            <a:endParaRPr lang="en-US" sz="800" dirty="0"/>
          </a:p>
        </p:txBody>
      </p:sp>
      <p:sp>
        <p:nvSpPr>
          <p:cNvPr id="14" name="TextBox 13"/>
          <p:cNvSpPr txBox="1"/>
          <p:nvPr/>
        </p:nvSpPr>
        <p:spPr>
          <a:xfrm>
            <a:off x="4672268" y="3605956"/>
            <a:ext cx="423514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800" dirty="0"/>
              <a:t>x</a:t>
            </a:r>
            <a:r>
              <a:rPr lang="en-US" sz="800" dirty="0" smtClean="0"/>
              <a:t>= -2</a:t>
            </a:r>
          </a:p>
          <a:p>
            <a:pPr>
              <a:lnSpc>
                <a:spcPct val="70000"/>
              </a:lnSpc>
            </a:pPr>
            <a:r>
              <a:rPr lang="en-US" sz="800" dirty="0" smtClean="0"/>
              <a:t>y=  0</a:t>
            </a:r>
          </a:p>
          <a:p>
            <a:pPr>
              <a:lnSpc>
                <a:spcPct val="70000"/>
              </a:lnSpc>
            </a:pPr>
            <a:r>
              <a:rPr lang="en-US" sz="800" dirty="0"/>
              <a:t>z</a:t>
            </a:r>
            <a:r>
              <a:rPr lang="en-US" sz="800" dirty="0" smtClean="0"/>
              <a:t>=  16</a:t>
            </a:r>
            <a:endParaRPr lang="en-US" sz="800" dirty="0"/>
          </a:p>
        </p:txBody>
      </p:sp>
      <p:sp>
        <p:nvSpPr>
          <p:cNvPr id="15" name="TextBox 14"/>
          <p:cNvSpPr txBox="1"/>
          <p:nvPr/>
        </p:nvSpPr>
        <p:spPr>
          <a:xfrm>
            <a:off x="3505200" y="4068735"/>
            <a:ext cx="423514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800" dirty="0"/>
              <a:t>x</a:t>
            </a:r>
            <a:r>
              <a:rPr lang="en-US" sz="800" dirty="0" smtClean="0"/>
              <a:t>=  3</a:t>
            </a:r>
          </a:p>
          <a:p>
            <a:pPr>
              <a:lnSpc>
                <a:spcPct val="70000"/>
              </a:lnSpc>
            </a:pPr>
            <a:r>
              <a:rPr lang="en-US" sz="800" dirty="0" smtClean="0"/>
              <a:t>y=  -4</a:t>
            </a:r>
          </a:p>
          <a:p>
            <a:pPr>
              <a:lnSpc>
                <a:spcPct val="70000"/>
              </a:lnSpc>
            </a:pPr>
            <a:r>
              <a:rPr lang="en-US" sz="800" dirty="0"/>
              <a:t>z</a:t>
            </a:r>
            <a:r>
              <a:rPr lang="en-US" sz="800" dirty="0" smtClean="0"/>
              <a:t>=  15</a:t>
            </a:r>
            <a:endParaRPr lang="en-US" sz="800" dirty="0"/>
          </a:p>
        </p:txBody>
      </p:sp>
      <p:sp>
        <p:nvSpPr>
          <p:cNvPr id="16" name="TextBox 15"/>
          <p:cNvSpPr txBox="1"/>
          <p:nvPr/>
        </p:nvSpPr>
        <p:spPr>
          <a:xfrm>
            <a:off x="4109156" y="4068735"/>
            <a:ext cx="423514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800" dirty="0"/>
              <a:t>x</a:t>
            </a:r>
            <a:r>
              <a:rPr lang="en-US" sz="800" dirty="0" smtClean="0"/>
              <a:t>=  2</a:t>
            </a:r>
          </a:p>
          <a:p>
            <a:pPr>
              <a:lnSpc>
                <a:spcPct val="70000"/>
              </a:lnSpc>
            </a:pPr>
            <a:r>
              <a:rPr lang="en-US" sz="800" dirty="0" smtClean="0"/>
              <a:t>y=  2</a:t>
            </a:r>
          </a:p>
          <a:p>
            <a:pPr>
              <a:lnSpc>
                <a:spcPct val="70000"/>
              </a:lnSpc>
            </a:pPr>
            <a:r>
              <a:rPr lang="en-US" sz="800" dirty="0"/>
              <a:t>z</a:t>
            </a:r>
            <a:r>
              <a:rPr lang="en-US" sz="800" dirty="0" smtClean="0"/>
              <a:t>=  11</a:t>
            </a:r>
            <a:endParaRPr lang="en-US" sz="800" dirty="0"/>
          </a:p>
        </p:txBody>
      </p:sp>
      <p:sp>
        <p:nvSpPr>
          <p:cNvPr id="17" name="TextBox 16"/>
          <p:cNvSpPr txBox="1"/>
          <p:nvPr/>
        </p:nvSpPr>
        <p:spPr>
          <a:xfrm>
            <a:off x="4648200" y="4068735"/>
            <a:ext cx="423514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800" dirty="0" smtClean="0"/>
              <a:t>x=  2</a:t>
            </a:r>
          </a:p>
          <a:p>
            <a:pPr>
              <a:lnSpc>
                <a:spcPct val="70000"/>
              </a:lnSpc>
            </a:pPr>
            <a:r>
              <a:rPr lang="en-US" sz="800" dirty="0" smtClean="0"/>
              <a:t>y=  0</a:t>
            </a:r>
          </a:p>
          <a:p>
            <a:pPr>
              <a:lnSpc>
                <a:spcPct val="70000"/>
              </a:lnSpc>
            </a:pPr>
            <a:r>
              <a:rPr lang="en-US" sz="800" dirty="0"/>
              <a:t>z</a:t>
            </a:r>
            <a:r>
              <a:rPr lang="en-US" sz="800" dirty="0" smtClean="0"/>
              <a:t>=  12</a:t>
            </a:r>
            <a:endParaRPr lang="en-US" sz="800" dirty="0"/>
          </a:p>
        </p:txBody>
      </p:sp>
      <p:sp>
        <p:nvSpPr>
          <p:cNvPr id="18" name="Left Bracket 17"/>
          <p:cNvSpPr/>
          <p:nvPr/>
        </p:nvSpPr>
        <p:spPr>
          <a:xfrm>
            <a:off x="3581400" y="4038600"/>
            <a:ext cx="152400" cy="381000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B050"/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19" name="Left Bracket 18"/>
          <p:cNvSpPr/>
          <p:nvPr/>
        </p:nvSpPr>
        <p:spPr>
          <a:xfrm flipH="1">
            <a:off x="4846320" y="4038600"/>
            <a:ext cx="152400" cy="381000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B050"/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20" name="5-Point Star 19"/>
          <p:cNvSpPr/>
          <p:nvPr/>
        </p:nvSpPr>
        <p:spPr>
          <a:xfrm>
            <a:off x="4800600" y="3124200"/>
            <a:ext cx="76200" cy="762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105400" y="3581400"/>
            <a:ext cx="381836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800" dirty="0"/>
              <a:t>x</a:t>
            </a:r>
            <a:r>
              <a:rPr lang="en-US" sz="800" dirty="0" smtClean="0"/>
              <a:t>=  3</a:t>
            </a:r>
          </a:p>
          <a:p>
            <a:pPr>
              <a:lnSpc>
                <a:spcPct val="70000"/>
              </a:lnSpc>
            </a:pPr>
            <a:r>
              <a:rPr lang="en-US" sz="800" dirty="0" smtClean="0"/>
              <a:t>y=  1</a:t>
            </a:r>
          </a:p>
          <a:p>
            <a:pPr>
              <a:lnSpc>
                <a:spcPct val="70000"/>
              </a:lnSpc>
            </a:pPr>
            <a:r>
              <a:rPr lang="en-US" sz="800" dirty="0"/>
              <a:t>z</a:t>
            </a:r>
            <a:r>
              <a:rPr lang="en-US" sz="800" dirty="0" smtClean="0"/>
              <a:t>=  7</a:t>
            </a:r>
            <a:endParaRPr lang="en-US" sz="800" dirty="0"/>
          </a:p>
        </p:txBody>
      </p:sp>
      <p:sp>
        <p:nvSpPr>
          <p:cNvPr id="22" name="5-Point Star 21"/>
          <p:cNvSpPr/>
          <p:nvPr/>
        </p:nvSpPr>
        <p:spPr>
          <a:xfrm>
            <a:off x="5715000" y="2438400"/>
            <a:ext cx="76200" cy="762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562600" y="1828800"/>
            <a:ext cx="423514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800" dirty="0"/>
              <a:t>x</a:t>
            </a:r>
            <a:r>
              <a:rPr lang="en-US" sz="800" dirty="0" smtClean="0"/>
              <a:t>=  0</a:t>
            </a:r>
          </a:p>
          <a:p>
            <a:pPr>
              <a:lnSpc>
                <a:spcPct val="70000"/>
              </a:lnSpc>
            </a:pPr>
            <a:r>
              <a:rPr lang="en-US" sz="800" dirty="0" smtClean="0"/>
              <a:t>y=  3</a:t>
            </a:r>
          </a:p>
          <a:p>
            <a:pPr>
              <a:lnSpc>
                <a:spcPct val="70000"/>
              </a:lnSpc>
            </a:pPr>
            <a:r>
              <a:rPr lang="en-US" sz="800" dirty="0"/>
              <a:t>z</a:t>
            </a:r>
            <a:r>
              <a:rPr lang="en-US" sz="800" dirty="0" smtClean="0"/>
              <a:t>=  11</a:t>
            </a:r>
            <a:endParaRPr lang="en-US" sz="800" dirty="0"/>
          </a:p>
        </p:txBody>
      </p:sp>
      <p:sp>
        <p:nvSpPr>
          <p:cNvPr id="24" name="5-Point Star 23"/>
          <p:cNvSpPr/>
          <p:nvPr/>
        </p:nvSpPr>
        <p:spPr>
          <a:xfrm>
            <a:off x="5715000" y="2819400"/>
            <a:ext cx="76200" cy="762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562600" y="3352800"/>
            <a:ext cx="423514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800" dirty="0"/>
              <a:t>x</a:t>
            </a:r>
            <a:r>
              <a:rPr lang="en-US" sz="800" dirty="0" smtClean="0"/>
              <a:t>= -2</a:t>
            </a:r>
          </a:p>
          <a:p>
            <a:pPr>
              <a:lnSpc>
                <a:spcPct val="70000"/>
              </a:lnSpc>
            </a:pPr>
            <a:r>
              <a:rPr lang="en-US" sz="800" dirty="0" smtClean="0"/>
              <a:t>y=  5</a:t>
            </a:r>
          </a:p>
          <a:p>
            <a:pPr>
              <a:lnSpc>
                <a:spcPct val="70000"/>
              </a:lnSpc>
            </a:pPr>
            <a:r>
              <a:rPr lang="en-US" sz="800" dirty="0"/>
              <a:t>z</a:t>
            </a:r>
            <a:r>
              <a:rPr lang="en-US" sz="800" dirty="0" smtClean="0"/>
              <a:t>=  10</a:t>
            </a:r>
            <a:endParaRPr lang="en-US" sz="800" dirty="0"/>
          </a:p>
        </p:txBody>
      </p:sp>
      <p:sp>
        <p:nvSpPr>
          <p:cNvPr id="26" name="5-Point Star 25"/>
          <p:cNvSpPr/>
          <p:nvPr/>
        </p:nvSpPr>
        <p:spPr>
          <a:xfrm>
            <a:off x="1219200" y="2438400"/>
            <a:ext cx="76200" cy="762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57200" y="1828800"/>
            <a:ext cx="423514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800" dirty="0"/>
              <a:t>x</a:t>
            </a:r>
            <a:r>
              <a:rPr lang="en-US" sz="800" dirty="0" smtClean="0"/>
              <a:t>=  -5</a:t>
            </a:r>
          </a:p>
          <a:p>
            <a:pPr>
              <a:lnSpc>
                <a:spcPct val="70000"/>
              </a:lnSpc>
            </a:pPr>
            <a:r>
              <a:rPr lang="en-US" sz="800" dirty="0" smtClean="0"/>
              <a:t>y=  1</a:t>
            </a:r>
          </a:p>
          <a:p>
            <a:pPr>
              <a:lnSpc>
                <a:spcPct val="70000"/>
              </a:lnSpc>
            </a:pPr>
            <a:r>
              <a:rPr lang="en-US" sz="800" dirty="0"/>
              <a:t>z</a:t>
            </a:r>
            <a:r>
              <a:rPr lang="en-US" sz="800" dirty="0" smtClean="0"/>
              <a:t>=  26</a:t>
            </a:r>
            <a:endParaRPr lang="en-US" sz="800" dirty="0"/>
          </a:p>
        </p:txBody>
      </p:sp>
      <p:sp>
        <p:nvSpPr>
          <p:cNvPr id="28" name="5-Point Star 27"/>
          <p:cNvSpPr/>
          <p:nvPr/>
        </p:nvSpPr>
        <p:spPr>
          <a:xfrm>
            <a:off x="1295400" y="2133600"/>
            <a:ext cx="76200" cy="762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33668" y="1295400"/>
            <a:ext cx="423514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800" dirty="0"/>
              <a:t>x</a:t>
            </a:r>
            <a:r>
              <a:rPr lang="en-US" sz="800" dirty="0" smtClean="0"/>
              <a:t>=  -4</a:t>
            </a:r>
          </a:p>
          <a:p>
            <a:pPr>
              <a:lnSpc>
                <a:spcPct val="70000"/>
              </a:lnSpc>
            </a:pPr>
            <a:r>
              <a:rPr lang="en-US" sz="800" dirty="0" smtClean="0"/>
              <a:t>y=  2</a:t>
            </a:r>
          </a:p>
          <a:p>
            <a:pPr>
              <a:lnSpc>
                <a:spcPct val="70000"/>
              </a:lnSpc>
            </a:pPr>
            <a:r>
              <a:rPr lang="en-US" sz="800" dirty="0"/>
              <a:t>z</a:t>
            </a:r>
            <a:r>
              <a:rPr lang="en-US" sz="800" dirty="0" smtClean="0"/>
              <a:t>=  26</a:t>
            </a:r>
            <a:endParaRPr lang="en-US" sz="800" dirty="0"/>
          </a:p>
        </p:txBody>
      </p:sp>
      <p:sp>
        <p:nvSpPr>
          <p:cNvPr id="30" name="5-Point Star 29"/>
          <p:cNvSpPr/>
          <p:nvPr/>
        </p:nvSpPr>
        <p:spPr>
          <a:xfrm>
            <a:off x="1319468" y="1524000"/>
            <a:ext cx="76200" cy="762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167068" y="1096935"/>
            <a:ext cx="423514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800" dirty="0"/>
              <a:t>x</a:t>
            </a:r>
            <a:r>
              <a:rPr lang="en-US" sz="800" dirty="0" smtClean="0"/>
              <a:t>=  -4</a:t>
            </a:r>
          </a:p>
          <a:p>
            <a:pPr>
              <a:lnSpc>
                <a:spcPct val="70000"/>
              </a:lnSpc>
            </a:pPr>
            <a:r>
              <a:rPr lang="en-US" sz="800" dirty="0" smtClean="0"/>
              <a:t>y=  2</a:t>
            </a:r>
          </a:p>
          <a:p>
            <a:pPr>
              <a:lnSpc>
                <a:spcPct val="70000"/>
              </a:lnSpc>
            </a:pPr>
            <a:r>
              <a:rPr lang="en-US" sz="800" dirty="0"/>
              <a:t>z</a:t>
            </a:r>
            <a:r>
              <a:rPr lang="en-US" sz="800" dirty="0" smtClean="0"/>
              <a:t>=  27</a:t>
            </a:r>
            <a:endParaRPr lang="en-US" sz="800" dirty="0"/>
          </a:p>
        </p:txBody>
      </p:sp>
      <p:sp>
        <p:nvSpPr>
          <p:cNvPr id="32" name="5-Point Star 31"/>
          <p:cNvSpPr/>
          <p:nvPr/>
        </p:nvSpPr>
        <p:spPr>
          <a:xfrm>
            <a:off x="1828800" y="2438400"/>
            <a:ext cx="76200" cy="762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676400" y="2011335"/>
            <a:ext cx="423514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800" dirty="0"/>
              <a:t>x</a:t>
            </a:r>
            <a:r>
              <a:rPr lang="en-US" sz="800" dirty="0" smtClean="0"/>
              <a:t>=  -6</a:t>
            </a:r>
          </a:p>
          <a:p>
            <a:pPr>
              <a:lnSpc>
                <a:spcPct val="70000"/>
              </a:lnSpc>
            </a:pPr>
            <a:r>
              <a:rPr lang="en-US" sz="800" dirty="0" smtClean="0"/>
              <a:t>y=  1</a:t>
            </a:r>
          </a:p>
          <a:p>
            <a:pPr>
              <a:lnSpc>
                <a:spcPct val="70000"/>
              </a:lnSpc>
            </a:pPr>
            <a:r>
              <a:rPr lang="en-US" sz="800" dirty="0"/>
              <a:t>z</a:t>
            </a:r>
            <a:r>
              <a:rPr lang="en-US" sz="800" dirty="0" smtClean="0"/>
              <a:t>=  21</a:t>
            </a:r>
            <a:endParaRPr lang="en-US" sz="800" dirty="0"/>
          </a:p>
        </p:txBody>
      </p:sp>
      <p:sp>
        <p:nvSpPr>
          <p:cNvPr id="34" name="5-Point Star 33"/>
          <p:cNvSpPr/>
          <p:nvPr/>
        </p:nvSpPr>
        <p:spPr>
          <a:xfrm>
            <a:off x="1828800" y="3124200"/>
            <a:ext cx="76200" cy="762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676400" y="3276600"/>
            <a:ext cx="423514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800" dirty="0"/>
              <a:t>x</a:t>
            </a:r>
            <a:r>
              <a:rPr lang="en-US" sz="800" dirty="0" smtClean="0"/>
              <a:t>=  -4</a:t>
            </a:r>
          </a:p>
          <a:p>
            <a:pPr>
              <a:lnSpc>
                <a:spcPct val="70000"/>
              </a:lnSpc>
            </a:pPr>
            <a:r>
              <a:rPr lang="en-US" sz="800" dirty="0" smtClean="0"/>
              <a:t>y=  -7</a:t>
            </a:r>
          </a:p>
          <a:p>
            <a:pPr>
              <a:lnSpc>
                <a:spcPct val="70000"/>
              </a:lnSpc>
            </a:pPr>
            <a:r>
              <a:rPr lang="en-US" sz="800" dirty="0"/>
              <a:t>z</a:t>
            </a:r>
            <a:r>
              <a:rPr lang="en-US" sz="800" dirty="0" smtClean="0"/>
              <a:t>=  20</a:t>
            </a:r>
            <a:endParaRPr lang="en-US" sz="800" dirty="0"/>
          </a:p>
        </p:txBody>
      </p:sp>
      <p:cxnSp>
        <p:nvCxnSpPr>
          <p:cNvPr id="37" name="Straight Arrow Connector 36"/>
          <p:cNvCxnSpPr>
            <a:stCxn id="21" idx="0"/>
          </p:cNvCxnSpPr>
          <p:nvPr/>
        </p:nvCxnSpPr>
        <p:spPr>
          <a:xfrm rot="16200000" flipV="1">
            <a:off x="4934159" y="3219241"/>
            <a:ext cx="304800" cy="4195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6200000" flipH="1">
            <a:off x="838200" y="1676400"/>
            <a:ext cx="5334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7" idx="2"/>
          </p:cNvCxnSpPr>
          <p:nvPr/>
        </p:nvCxnSpPr>
        <p:spPr>
          <a:xfrm rot="16200000" flipH="1">
            <a:off x="776612" y="2072010"/>
            <a:ext cx="258736" cy="4740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 flipH="1" flipV="1">
            <a:off x="3383280" y="3275806"/>
            <a:ext cx="609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 flipH="1" flipV="1">
            <a:off x="4005072" y="3275806"/>
            <a:ext cx="609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Arc 49"/>
          <p:cNvSpPr/>
          <p:nvPr/>
        </p:nvSpPr>
        <p:spPr>
          <a:xfrm flipH="1">
            <a:off x="4572000" y="2895600"/>
            <a:ext cx="533400" cy="838200"/>
          </a:xfrm>
          <a:prstGeom prst="arc">
            <a:avLst>
              <a:gd name="adj1" fmla="val 16843734"/>
              <a:gd name="adj2" fmla="val 4792792"/>
            </a:avLst>
          </a:prstGeom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419600" y="914400"/>
            <a:ext cx="152400" cy="152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>
            <a:stCxn id="51" idx="1"/>
            <a:endCxn id="51" idx="5"/>
          </p:cNvCxnSpPr>
          <p:nvPr/>
        </p:nvCxnSpPr>
        <p:spPr>
          <a:xfrm rot="16200000" flipH="1">
            <a:off x="4441918" y="936718"/>
            <a:ext cx="107764" cy="1077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51" idx="7"/>
            <a:endCxn id="51" idx="3"/>
          </p:cNvCxnSpPr>
          <p:nvPr/>
        </p:nvCxnSpPr>
        <p:spPr>
          <a:xfrm rot="16200000" flipH="1" flipV="1">
            <a:off x="4441918" y="936718"/>
            <a:ext cx="107764" cy="1077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51" idx="0"/>
          </p:cNvCxnSpPr>
          <p:nvPr/>
        </p:nvCxnSpPr>
        <p:spPr>
          <a:xfrm rot="5400000" flipH="1" flipV="1">
            <a:off x="4191000" y="609600"/>
            <a:ext cx="6096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3810000" y="990600"/>
            <a:ext cx="6096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733800" y="914400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z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495800" y="16406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511738" y="9144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y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 rot="5400000" flipH="1" flipV="1">
            <a:off x="5562600" y="3153886"/>
            <a:ext cx="36576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149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mpojer</dc:creator>
  <cp:lastModifiedBy>mpojer</cp:lastModifiedBy>
  <cp:revision>4</cp:revision>
  <dcterms:created xsi:type="dcterms:W3CDTF">2008-11-19T13:13:18Z</dcterms:created>
  <dcterms:modified xsi:type="dcterms:W3CDTF">2008-11-19T14:14:29Z</dcterms:modified>
</cp:coreProperties>
</file>